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61" r:id="rId9"/>
    <p:sldId id="262" r:id="rId10"/>
    <p:sldId id="270" r:id="rId11"/>
    <p:sldId id="265" r:id="rId12"/>
    <p:sldId id="264" r:id="rId13"/>
    <p:sldId id="266" r:id="rId14"/>
    <p:sldId id="267" r:id="rId15"/>
    <p:sldId id="268" r:id="rId16"/>
    <p:sldId id="269" r:id="rId17"/>
    <p:sldId id="271" r:id="rId18"/>
    <p:sldId id="272" r:id="rId19"/>
    <p:sldId id="277" r:id="rId20"/>
    <p:sldId id="278" r:id="rId21"/>
    <p:sldId id="284" r:id="rId22"/>
    <p:sldId id="274" r:id="rId23"/>
    <p:sldId id="275" r:id="rId24"/>
    <p:sldId id="276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8"/>
    <a:srgbClr val="19ACB3"/>
    <a:srgbClr val="02A280"/>
    <a:srgbClr val="003B68"/>
    <a:srgbClr val="00FF00"/>
    <a:srgbClr val="0000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1.%20&#1056;&#1072;&#1073;&#1086;&#1090;&#1072;\4.%20&#1055;&#1088;&#1077;&#1079;&#1077;&#1085;&#1090;&#1072;&#1094;&#1080;&#1080;\&#1052;&#1086;&#1080;%20&#1087;&#1088;&#1077;&#1079;&#1077;&#1085;&#1090;&#1072;&#1094;&#1080;&#1080;\&#1057;&#1090;&#1086;&#1091;&#1085;&#1093;&#1077;&#1085;&#1076;&#1078;\&#1057;&#1090;&#1086;&#1091;&#1085;&#1093;&#1077;&#1085;&#1076;&#1078;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javascript:view(493,480,'/Articles/6/1204/Phase1.jpg')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070.JPG"/>
          <p:cNvPicPr>
            <a:picLocks noChangeAspect="1"/>
          </p:cNvPicPr>
          <p:nvPr/>
        </p:nvPicPr>
        <p:blipFill>
          <a:blip r:embed="rId2"/>
          <a:srcRect r="11480"/>
          <a:stretch>
            <a:fillRect/>
          </a:stretch>
        </p:blipFill>
        <p:spPr>
          <a:xfrm>
            <a:off x="0" y="-1"/>
            <a:ext cx="9144000" cy="6890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9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Окаменевшее время</a:t>
            </a:r>
            <a:br>
              <a:rPr lang="ru-RU" sz="9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Стоунхендж</a:t>
            </a: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Stonehenge_To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4800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Примерно в 2600 году до нашей эры деревянные постройки были снесены, а взамен появились величественные каменные сооружения.</a:t>
            </a:r>
            <a:endParaRPr lang="ru-RU" sz="3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teri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" y="45720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заключительном этапе строительства были установлены  по кругу 30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трилитов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внутри круга установлена подкова из пяти отдельно стоящих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трилитов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2A280"/>
            </a:gs>
            <a:gs pos="25000">
              <a:srgbClr val="19ACB3"/>
            </a:gs>
            <a:gs pos="75000">
              <a:srgbClr val="006EB8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5400" y="838200"/>
            <a:ext cx="3886200" cy="4525963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 — «Алтарь»; </a:t>
            </a:r>
          </a:p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2, 3 — курганы с камнями, </a:t>
            </a:r>
          </a:p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 — «Плаха»; </a:t>
            </a:r>
          </a:p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 — «Пяточный камень»; </a:t>
            </a:r>
          </a:p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6 — два камня, ранее стоявшие на курганах, аналогичных 2 и 3; </a:t>
            </a:r>
          </a:p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7, 8, 9 — отвалы земли и ров; </a:t>
            </a:r>
          </a:p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10 — «Авеню» (вход); </a:t>
            </a:r>
          </a:p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11, 12 — два кольца лунок, выкопанных сравнительно «недавно»; </a:t>
            </a:r>
          </a:p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13 — лунки </a:t>
            </a:r>
            <a:r>
              <a:rPr lang="ru-RU" sz="2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Обри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 </a:t>
            </a:r>
          </a:p>
          <a:p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14 — малый вход. </a:t>
            </a:r>
            <a:endParaRPr lang="ru-RU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616px-Stonehenge_p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4790440" cy="466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elst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115053"/>
            <a:ext cx="4763615" cy="651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1752600"/>
            <a:ext cx="4114800" cy="2819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северо-востоку от входа в кольцо стоит громадный, семиметровый Пяточный камень.</a:t>
            </a:r>
            <a:r>
              <a:rPr lang="ru-RU" dirty="0" smtClean="0"/>
              <a:t> 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8229600" cy="691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По мнению учёных создатели этого сооружения знали точный орбитальный период Луны и продолжительность солнечного года.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Summer_Solstice_Sunrise_over_Stonehenge_2005.jpg"/>
          <p:cNvPicPr>
            <a:picLocks noChangeAspect="1"/>
          </p:cNvPicPr>
          <p:nvPr/>
        </p:nvPicPr>
        <p:blipFill>
          <a:blip r:embed="rId2"/>
          <a:srcRect r="7349"/>
          <a:stretch>
            <a:fillRect/>
          </a:stretch>
        </p:blipFill>
        <p:spPr>
          <a:xfrm>
            <a:off x="-32774" y="0"/>
            <a:ext cx="9176774" cy="6908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Северо-восточный вход перенесен чуть в сторону и расширен — так, чтобы монолит «Алтарь» смотрел точно на восход солнца в день летнего солнцестояния.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f5c1dd7d2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Самые первые из дошедших до нас упоминаний связывают его с легендой о короле Артуре — якобы этот монумент построил сам волшебник </a:t>
            </a:r>
            <a:r>
              <a:rPr lang="ru-RU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Мерлин</a:t>
            </a:r>
            <a:r>
              <a:rPr lang="ru-RU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" y="533400"/>
            <a:ext cx="3945255" cy="558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2514600"/>
            <a:ext cx="52578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1615 году архитектор </a:t>
            </a:r>
            <a:r>
              <a:rPr lang="ru-RU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Иниго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Джонс заявил, что каменные монолиты построили римляне — якобы это был храм языческого божества по имени </a:t>
            </a:r>
            <a:r>
              <a:rPr lang="ru-RU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Кнелус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47000">
              <a:schemeClr val="bg1"/>
            </a:gs>
            <a:gs pos="61000">
              <a:schemeClr val="bg1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Приписывают возведение этого огромного «мегалита» и древним племенам друидов, жившим на территории Ирландии в те времена, хотя Стоунхендж в те времена был уже построен.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6" name="Рисунок 5" descr="Druid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42359"/>
            <a:ext cx="5181600" cy="442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l1.jpg"/>
          <p:cNvPicPr>
            <a:picLocks noChangeAspect="1"/>
          </p:cNvPicPr>
          <p:nvPr/>
        </p:nvPicPr>
        <p:blipFill>
          <a:blip r:embed="rId2">
            <a:lum contrast="10000"/>
          </a:blip>
          <a:srcRect l="3108" r="6760"/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Подобные Стоунхенджу каменные структуры есть по всей Европе — в том числе и у нас, в России.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2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Архитектура — тоже летопись мира. Она говорит, когда уже молчат и песни, и предания.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i="1" dirty="0" smtClean="0"/>
              <a:t>Николай Гоголь</a:t>
            </a:r>
            <a:br>
              <a:rPr lang="ru-RU" sz="3600" b="1" i="1" dirty="0" smtClean="0"/>
            </a:b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11848"/>
            <a:ext cx="8610600" cy="574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Северокавказские дольмены (каменные склепы) — дальние родственники Стоунхенджа.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lendgik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" y="381000"/>
            <a:ext cx="9002904" cy="601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rheng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7400"/>
            <a:ext cx="9105900" cy="607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Наши современники создают вот такие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Стоунхенджи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».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486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Кархендж</a:t>
            </a:r>
            <a:r>
              <a:rPr lang="ru-RU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Штат Небраска, США,</a:t>
            </a:r>
            <a:endParaRPr lang="ru-RU" sz="3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arheng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6332" r="4631"/>
          <a:stretch>
            <a:fillRect/>
          </a:stretch>
        </p:blipFill>
        <p:spPr>
          <a:xfrm>
            <a:off x="0" y="-1"/>
            <a:ext cx="9144000" cy="6846631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1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7903" y="0"/>
            <a:ext cx="9221903" cy="6873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Упрощенная копия Стоунхенджа. Таиланд, парк </a:t>
            </a:r>
            <a:r>
              <a:rPr lang="ru-RU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Нонг-Нуч</a:t>
            </a:r>
            <a:r>
              <a:rPr lang="ru-RU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297"/>
            <a:ext cx="9144000" cy="7022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Загадочная постройка, монумент с тысячелетней историей, вокруг которого сложилось великое множество легенд — Стоунхендж до сих пор загадка, разгадать которую не по силам никому.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Примерно в 130 километрах от Лондона есть очень странное место — куча огромных камней, аккуратно расставленных по кругу посреди чистого поля. 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1212751791_1212490786_1.jpg"/>
          <p:cNvPicPr>
            <a:picLocks noChangeAspect="1"/>
          </p:cNvPicPr>
          <p:nvPr/>
        </p:nvPicPr>
        <p:blipFill>
          <a:blip r:embed="rId2"/>
          <a:srcRect l="2413" r="4047" b="5134"/>
          <a:stretch>
            <a:fillRect/>
          </a:stretch>
        </p:blipFill>
        <p:spPr>
          <a:xfrm>
            <a:off x="0" y="1789044"/>
            <a:ext cx="9144000" cy="506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67_5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294687" cy="5806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тоунхендж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066800"/>
            <a:ext cx="6045200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IMG0009.JPG"/>
          <p:cNvPicPr>
            <a:picLocks noChangeAspect="1"/>
          </p:cNvPicPr>
          <p:nvPr/>
        </p:nvPicPr>
        <p:blipFill>
          <a:blip r:embed="rId2"/>
          <a:srcRect r="9895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Древняя обсерватория, культовое сооружение друидов, посадочная площадка для инопланетян и даже портал в другое измерение — все это Стоунхендж.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onehengeD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28600"/>
            <a:ext cx="4294823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2819400"/>
            <a:ext cx="4648200" cy="1143000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C00000"/>
                </a:solidFill>
                <a:latin typeface="Monotype Corsiva" pitchFamily="66" charset="0"/>
              </a:rPr>
              <a:t>Великобритания, графство </a:t>
            </a:r>
            <a:r>
              <a:rPr lang="ru-RU" sz="3000" dirty="0" err="1" smtClean="0">
                <a:solidFill>
                  <a:srgbClr val="C00000"/>
                </a:solidFill>
                <a:latin typeface="Monotype Corsiva" pitchFamily="66" charset="0"/>
              </a:rPr>
              <a:t>Уилтшир</a:t>
            </a: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,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13 километров от городка </a:t>
            </a:r>
            <a:r>
              <a:rPr lang="ru-RU" sz="3000" dirty="0" smtClean="0">
                <a:solidFill>
                  <a:srgbClr val="C00000"/>
                </a:solidFill>
                <a:latin typeface="Monotype Corsiva" pitchFamily="66" charset="0"/>
              </a:rPr>
              <a:t>Солсбери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b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Стоунхендже насчитывается 82 пятитонных мегалита, </a:t>
            </a:r>
            <a:b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30 каменных блоков по 25 тонн каждый, и 5 гигантских </a:t>
            </a:r>
            <a:r>
              <a:rPr lang="ru-RU" sz="30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трилитов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, вес которых достигает 50 тонн.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610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 слово «Стоунхендж» очень </a:t>
            </a:r>
            <a:r>
              <a:rPr lang="ru-RU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древнее.Оно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могло образоваться от староанглийских «</a:t>
            </a:r>
            <a:r>
              <a:rPr lang="ru-RU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stan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</a:t>
            </a:r>
            <a:r>
              <a:rPr lang="ru-RU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stone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то есть камень) и «</a:t>
            </a:r>
            <a:r>
              <a:rPr lang="ru-RU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hencg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(стержень ) или «</a:t>
            </a:r>
            <a:r>
              <a:rPr lang="ru-RU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hencen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(виселица). </a:t>
            </a:r>
            <a:endParaRPr lang="ru-RU" sz="3600" dirty="0"/>
          </a:p>
        </p:txBody>
      </p:sp>
      <p:pic>
        <p:nvPicPr>
          <p:cNvPr id="4" name="Рисунок 3" descr="trili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5715000" cy="4274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4724400" cy="563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Будучи культовым сооружением Стоунхендж №1 был построен не ранее 3100 года до нашей эры и представлял собой два круглых земляных вала, между которыми располагался ров. Через несколько сотен лет он стал использоваться в качестве огороженного кладбища для кремированных останков.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Phase1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43000"/>
            <a:ext cx="3724031" cy="363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490</Words>
  <PresentationFormat>Экран (4:3)</PresentationFormat>
  <Paragraphs>31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Окаменевшее время Стоунхендж </vt:lpstr>
      <vt:lpstr>Архитектура — тоже летопись мира. Она говорит, когда уже молчат и песни, и предания. Николай Гоголь </vt:lpstr>
      <vt:lpstr>Примерно в 130 километрах от Лондона есть очень странное место — куча огромных камней, аккуратно расставленных по кругу посреди чистого поля. </vt:lpstr>
      <vt:lpstr>Слайд 4</vt:lpstr>
      <vt:lpstr>Слайд 5</vt:lpstr>
      <vt:lpstr>Древняя обсерватория, культовое сооружение друидов, посадочная площадка для инопланетян и даже портал в другое измерение — все это Стоунхендж. </vt:lpstr>
      <vt:lpstr>Великобритания, графство Уилтшир, 13 километров от городка Солсбери.  В Стоунхендже насчитывается 82 пятитонных мегалита,  30 каменных блоков по 25 тонн каждый, и 5 гигантских трилитов, вес которых достигает 50 тонн. </vt:lpstr>
      <vt:lpstr>Само слово «Стоунхендж» очень древнее.Оно могло образоваться от староанглийских «stan» (stone, то есть камень) и «hencg» (стержень ) или «hencen» (виселица). </vt:lpstr>
      <vt:lpstr>Слайд 9</vt:lpstr>
      <vt:lpstr>Примерно в 2600 году до нашей эры деревянные постройки были снесены, а взамен появились величественные каменные сооружения.</vt:lpstr>
      <vt:lpstr>Слайд 11</vt:lpstr>
      <vt:lpstr>Слайд 12</vt:lpstr>
      <vt:lpstr> К северо-востоку от входа в кольцо стоит громадный, семиметровый Пяточный камень. </vt:lpstr>
      <vt:lpstr>По мнению учёных создатели этого сооружения знали точный орбитальный период Луны и продолжительность солнечного года.</vt:lpstr>
      <vt:lpstr>Северо-восточный вход перенесен чуть в сторону и расширен — так, чтобы монолит «Алтарь» смотрел точно на восход солнца в день летнего солнцестояния. </vt:lpstr>
      <vt:lpstr>Самые первые из дошедших до нас упоминаний связывают его с легендой о короле Артуре — якобы этот монумент построил сам волшебник Мерлин.</vt:lpstr>
      <vt:lpstr>В 1615 году архитектор Иниго Джонс заявил, что каменные монолиты построили римляне — якобы это был храм языческого божества по имени Кнелус.</vt:lpstr>
      <vt:lpstr>Приписывают возведение этого огромного «мегалита» и древним племенам друидов, жившим на территории Ирландии в те времена, хотя Стоунхендж в те времена был уже построен.</vt:lpstr>
      <vt:lpstr>Подобные Стоунхенджу каменные структуры есть по всей Европе — в том числе и у нас, в России. </vt:lpstr>
      <vt:lpstr>Северокавказские дольмены (каменные склепы) — дальние родственники Стоунхенджа.</vt:lpstr>
      <vt:lpstr>Слайд 21</vt:lpstr>
      <vt:lpstr>Наши современники создают вот такие «Стоунхенджи».</vt:lpstr>
      <vt:lpstr>Слайд 23</vt:lpstr>
      <vt:lpstr>Упрощенная копия Стоунхенджа. Таиланд, парк Нонг-Нуч.</vt:lpstr>
      <vt:lpstr>Загадочная постройка, монумент с тысячелетней историей, вокруг которого сложилось великое множество легенд — Стоунхендж до сих пор загадка, разгадать которую не по силам никому.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Окаменевшее время Стоунхендж </dc:title>
  <cp:lastModifiedBy>Нина</cp:lastModifiedBy>
  <cp:revision>31</cp:revision>
  <dcterms:modified xsi:type="dcterms:W3CDTF">2010-04-14T13:52:56Z</dcterms:modified>
</cp:coreProperties>
</file>